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每周通过做家务赚取零花钱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起初他花钱很快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后来在父母的帮助下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他学会了做预算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第一年他将存下来的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美元捐给了养老院。帮助他人让他感到高兴。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94" y="1052736"/>
            <a:ext cx="10570424" cy="1333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week,Brad’s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give him $12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fact,Brad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that money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day,Brad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rubbish,does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dishes and walks the family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problem is that Brad’s money goes away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buys hundreds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wants to go to the movies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never cover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 seems to burn a hole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his pocket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day,Brad’s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says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him,“You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make a budget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asks Brad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 plan of how you spend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money into different parts for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 only as much as your budget allows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to have money for different things,” says his dad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“Sounds great,” says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help me make 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money into different parts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snacks,toys,movies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also two special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parts,one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helping others and the other for Brad’s savings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that 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on,Brad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has enough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away $80 to the old people’s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in need makes Brad feel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uses some of his savings to buy 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him feel good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Brad makes the money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selling his old toys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housework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 parents for help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in a cinema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“Each day, Brad takes out the rubbish, does the dishes and walks the family dog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都会倒垃圾、洗碗和遛狗，所以他是通过做家务来挣钱。故选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Brad make a budget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has too much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spends money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has a hole in the pocket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his pocket is too small for the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problem is that Brad’s money goes away so quickly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可知，他花钱太快了，所以他才要做预算。故选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735166" y="285293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8931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correct order of the following things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①Brad helps people in need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②Brad buys a lot of toys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③Brad puts his money into different parts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④Brad’s dad tells him what a budget is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①④③②	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②④③①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②③④①	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④③②①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622" y="1052736"/>
            <a:ext cx="2464113" cy="389265"/>
          </a:xfrm>
          <a:prstGeom prst="rect">
            <a:avLst/>
          </a:prstGeom>
        </p:spPr>
      </p:pic>
      <p:sp>
        <p:nvSpPr>
          <p:cNvPr id="5" name="内容占位符 4"/>
          <p:cNvSpPr txBox="1"/>
          <p:nvPr/>
        </p:nvSpPr>
        <p:spPr bwMode="auto">
          <a:xfrm>
            <a:off x="360854" y="3899423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“Brad buys hundreds of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”“It’s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plan of how you spend your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”“they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money into different parts for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for helping others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 away $80 to the old people’s home”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可知，他用自己的钱买了很多玩具，结果他的钱花得很快，所以他妈妈建议他做预算，他爸爸告诉他预算是什么，然后在父母的帮助下他把钱放到不同的预算里，最后他用存下来的钱帮助别人。所以正确顺序为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②④③①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542" y="294158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Brad’s budget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plans to spend more money on toys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saves two dollars every week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makes the budget without his parents’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gives some money to the old people’s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end of the year, he gives away $80 to the old people’s home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可知，年底他向养老院捐赠了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2690</Words>
  <Application>WPS 演示</Application>
  <PresentationFormat>自定义</PresentationFormat>
  <Paragraphs>58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8D87123A4BEE4D1EB7CD3F197F2D4CF2_12</vt:lpwstr>
  </property>
</Properties>
</file>